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4" r:id="rId4"/>
    <p:sldId id="293" r:id="rId5"/>
    <p:sldId id="292" r:id="rId6"/>
    <p:sldId id="291" r:id="rId7"/>
    <p:sldId id="290" r:id="rId8"/>
    <p:sldId id="289" r:id="rId9"/>
    <p:sldId id="288" r:id="rId10"/>
    <p:sldId id="287" r:id="rId11"/>
    <p:sldId id="286" r:id="rId12"/>
    <p:sldId id="285" r:id="rId13"/>
    <p:sldId id="297" r:id="rId14"/>
    <p:sldId id="282" r:id="rId15"/>
    <p:sldId id="283" r:id="rId16"/>
    <p:sldId id="281" r:id="rId17"/>
    <p:sldId id="280" r:id="rId18"/>
    <p:sldId id="279" r:id="rId19"/>
    <p:sldId id="298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66FF33"/>
    <a:srgbClr val="009900"/>
    <a:srgbClr val="99CC00"/>
    <a:srgbClr val="339966"/>
    <a:srgbClr val="669900"/>
    <a:srgbClr val="33CC33"/>
    <a:srgbClr val="66FF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142844" y="214290"/>
            <a:ext cx="8858312" cy="642942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_preview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A6D9EC"/>
              </a:clrFrom>
              <a:clrTo>
                <a:srgbClr val="A6D9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4572008"/>
            <a:ext cx="1571604" cy="2094163"/>
          </a:xfrm>
          <a:prstGeom prst="rect">
            <a:avLst/>
          </a:prstGeom>
        </p:spPr>
      </p:pic>
      <p:pic>
        <p:nvPicPr>
          <p:cNvPr id="10" name="Рисунок 9" descr="7))))))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7000"/>
          </a:blip>
          <a:stretch>
            <a:fillRect/>
          </a:stretch>
        </p:blipFill>
        <p:spPr>
          <a:xfrm>
            <a:off x="357158" y="3357562"/>
            <a:ext cx="1292221" cy="3214686"/>
          </a:xfrm>
          <a:prstGeom prst="rect">
            <a:avLst/>
          </a:prstGeom>
          <a:scene3d>
            <a:camera prst="orthographicFront">
              <a:rot lat="0" lon="10200000" rev="0"/>
            </a:camera>
            <a:lightRig rig="threePt" dir="t"/>
          </a:scene3d>
        </p:spPr>
      </p:pic>
      <p:pic>
        <p:nvPicPr>
          <p:cNvPr id="12" name="Рисунок 11" descr="108386039_large_020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9000" contrast="40000"/>
          </a:blip>
          <a:stretch>
            <a:fillRect/>
          </a:stretch>
        </p:blipFill>
        <p:spPr>
          <a:xfrm>
            <a:off x="6500794" y="0"/>
            <a:ext cx="2643206" cy="2584057"/>
          </a:xfrm>
          <a:prstGeom prst="rect">
            <a:avLst/>
          </a:prstGeom>
          <a:scene3d>
            <a:camera prst="orthographicFront">
              <a:rot lat="0" lon="9600000" rev="0"/>
            </a:camera>
            <a:lightRig rig="threePt" dir="t"/>
          </a:scene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214282" y="214290"/>
            <a:ext cx="8715436" cy="650085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3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Рисунок 17" descr="kolobok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285720" y="5123124"/>
            <a:ext cx="1714512" cy="1470182"/>
          </a:xfrm>
          <a:prstGeom prst="rect">
            <a:avLst/>
          </a:prstGeom>
        </p:spPr>
      </p:pic>
      <p:pic>
        <p:nvPicPr>
          <p:cNvPr id="22" name="Рисунок 21" descr="j56918_1305740307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6636659" y="2714620"/>
            <a:ext cx="2507341" cy="4143380"/>
          </a:xfrm>
          <a:prstGeom prst="rect">
            <a:avLst/>
          </a:prstGeom>
        </p:spPr>
      </p:pic>
      <p:pic>
        <p:nvPicPr>
          <p:cNvPr id="26" name="Рисунок 25" descr="108386039_large_020.jpg"/>
          <p:cNvPicPr>
            <a:picLocks noChangeAspect="1"/>
          </p:cNvPicPr>
          <p:nvPr userDrawn="1"/>
        </p:nvPicPr>
        <p:blipFill>
          <a:blip r:embed="rId1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9000" contrast="40000"/>
          </a:blip>
          <a:stretch>
            <a:fillRect/>
          </a:stretch>
        </p:blipFill>
        <p:spPr>
          <a:xfrm>
            <a:off x="0" y="0"/>
            <a:ext cx="2643206" cy="25840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hyperlink" Target="http://smiles.33b.ru/smile.1504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dibashkirii.ru/mama%20ctix.htm" TargetMode="External"/><Relationship Id="rId5" Type="http://schemas.openxmlformats.org/officeDocument/2006/relationships/image" Target="../media/image9.gif"/><Relationship Id="rId10" Type="http://schemas.openxmlformats.org/officeDocument/2006/relationships/image" Target="../media/image27.jpeg"/><Relationship Id="rId4" Type="http://schemas.openxmlformats.org/officeDocument/2006/relationships/hyperlink" Target="http://smiles.33b.ru/smile.16405.html" TargetMode="External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hyperlink" Target="http://smiles.33b.ru/smile.1504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dibashkirii.ru/mama%20ctix.htm" TargetMode="External"/><Relationship Id="rId5" Type="http://schemas.openxmlformats.org/officeDocument/2006/relationships/image" Target="../media/image9.gif"/><Relationship Id="rId10" Type="http://schemas.openxmlformats.org/officeDocument/2006/relationships/image" Target="../media/image30.jpeg"/><Relationship Id="rId4" Type="http://schemas.openxmlformats.org/officeDocument/2006/relationships/hyperlink" Target="http://smiles.33b.ru/smile.16405.html" TargetMode="Externa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hyperlink" Target="http://smiles.33b.ru/smile.1504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dibashkirii.ru/mama%20ctix.htm" TargetMode="External"/><Relationship Id="rId5" Type="http://schemas.openxmlformats.org/officeDocument/2006/relationships/image" Target="../media/image9.gif"/><Relationship Id="rId10" Type="http://schemas.openxmlformats.org/officeDocument/2006/relationships/image" Target="../media/image42.jpeg"/><Relationship Id="rId4" Type="http://schemas.openxmlformats.org/officeDocument/2006/relationships/hyperlink" Target="http://smiles.33b.ru/smile.16405.html" TargetMode="External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hyperlink" Target="http://smiles.33b.ru/smile.15045.html" TargetMode="External"/><Relationship Id="rId7" Type="http://schemas.openxmlformats.org/officeDocument/2006/relationships/hyperlink" Target="http://ledibashkirii.ru/mama%20ctix.htm" TargetMode="External"/><Relationship Id="rId12" Type="http://schemas.openxmlformats.org/officeDocument/2006/relationships/image" Target="../media/image50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49.jpeg"/><Relationship Id="rId5" Type="http://schemas.openxmlformats.org/officeDocument/2006/relationships/hyperlink" Target="http://smiles.33b.ru/smile.16405.html" TargetMode="External"/><Relationship Id="rId10" Type="http://schemas.openxmlformats.org/officeDocument/2006/relationships/image" Target="../media/image48.gif"/><Relationship Id="rId4" Type="http://schemas.openxmlformats.org/officeDocument/2006/relationships/image" Target="../media/image8.gif"/><Relationship Id="rId9" Type="http://schemas.openxmlformats.org/officeDocument/2006/relationships/hyperlink" Target="http://smiles.33b.ru/smile.172275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12" Type="http://schemas.openxmlformats.org/officeDocument/2006/relationships/image" Target="../media/image52.jpeg"/><Relationship Id="rId2" Type="http://schemas.openxmlformats.org/officeDocument/2006/relationships/hyperlink" Target="http://smiles.33b.ru/smile.1504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dibashkirii.ru/mama%20ctix.htm" TargetMode="External"/><Relationship Id="rId11" Type="http://schemas.openxmlformats.org/officeDocument/2006/relationships/image" Target="../media/image48.gif"/><Relationship Id="rId5" Type="http://schemas.openxmlformats.org/officeDocument/2006/relationships/image" Target="../media/image9.gif"/><Relationship Id="rId10" Type="http://schemas.openxmlformats.org/officeDocument/2006/relationships/hyperlink" Target="http://smiles.33b.ru/smile.172275.html" TargetMode="External"/><Relationship Id="rId4" Type="http://schemas.openxmlformats.org/officeDocument/2006/relationships/hyperlink" Target="http://smiles.33b.ru/smile.16405.html" TargetMode="External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gif"/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12" Type="http://schemas.openxmlformats.org/officeDocument/2006/relationships/image" Target="../media/image57.gif"/><Relationship Id="rId2" Type="http://schemas.openxmlformats.org/officeDocument/2006/relationships/hyperlink" Target="http://smiles.33b.ru/smile.1504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dibashkirii.ru/mama%20ctix.htm" TargetMode="External"/><Relationship Id="rId11" Type="http://schemas.openxmlformats.org/officeDocument/2006/relationships/image" Target="../media/image56.gif"/><Relationship Id="rId5" Type="http://schemas.openxmlformats.org/officeDocument/2006/relationships/image" Target="../media/image9.gif"/><Relationship Id="rId15" Type="http://schemas.openxmlformats.org/officeDocument/2006/relationships/image" Target="../media/image49.jpeg"/><Relationship Id="rId10" Type="http://schemas.openxmlformats.org/officeDocument/2006/relationships/image" Target="../media/image55.gif"/><Relationship Id="rId4" Type="http://schemas.openxmlformats.org/officeDocument/2006/relationships/hyperlink" Target="http://smiles.33b.ru/smile.16405.html" TargetMode="External"/><Relationship Id="rId9" Type="http://schemas.openxmlformats.org/officeDocument/2006/relationships/image" Target="../media/image54.gif"/><Relationship Id="rId1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hyperlink" Target="http://smiles.33b.ru/smile.15045.html" TargetMode="External"/><Relationship Id="rId7" Type="http://schemas.openxmlformats.org/officeDocument/2006/relationships/hyperlink" Target="http://ledibashkirii.ru/mama%20ctix.ht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http://smiles.33b.ru/smile.16405.html" TargetMode="External"/><Relationship Id="rId4" Type="http://schemas.openxmlformats.org/officeDocument/2006/relationships/image" Target="../media/image8.gif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8.gif"/><Relationship Id="rId7" Type="http://schemas.openxmlformats.org/officeDocument/2006/relationships/hyperlink" Target="http://smiles.33b.ru/smile.172275.html" TargetMode="External"/><Relationship Id="rId12" Type="http://schemas.openxmlformats.org/officeDocument/2006/relationships/image" Target="../media/image54.gif"/><Relationship Id="rId2" Type="http://schemas.openxmlformats.org/officeDocument/2006/relationships/hyperlink" Target="http://smiles.33b.ru/smile.1504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62.png"/><Relationship Id="rId5" Type="http://schemas.openxmlformats.org/officeDocument/2006/relationships/hyperlink" Target="http://ledibashkirii.ru/mama%20ctix.htm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61.jpeg"/><Relationship Id="rId9" Type="http://schemas.openxmlformats.org/officeDocument/2006/relationships/hyperlink" Target="http://smiles.33b.ru/smile.16405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hyperlink" Target="http://smiles.33b.ru/smile.1504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dibashkirii.ru/mama%20ctix.htm" TargetMode="External"/><Relationship Id="rId5" Type="http://schemas.openxmlformats.org/officeDocument/2006/relationships/image" Target="../media/image9.gif"/><Relationship Id="rId4" Type="http://schemas.openxmlformats.org/officeDocument/2006/relationships/hyperlink" Target="http://smiles.33b.ru/smile.16405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4.jpeg"/><Relationship Id="rId2" Type="http://schemas.openxmlformats.org/officeDocument/2006/relationships/hyperlink" Target="http://smiles.33b.ru/smile.1504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0.gif"/><Relationship Id="rId4" Type="http://schemas.openxmlformats.org/officeDocument/2006/relationships/hyperlink" Target="http://ledibashkirii.ru/mama%20ctix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hyperlink" Target="http://smiles.33b.ru/smile.1504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dibashkirii.ru/mama%20ctix.htm" TargetMode="External"/><Relationship Id="rId5" Type="http://schemas.openxmlformats.org/officeDocument/2006/relationships/image" Target="../media/image9.gif"/><Relationship Id="rId4" Type="http://schemas.openxmlformats.org/officeDocument/2006/relationships/hyperlink" Target="http://smiles.33b.ru/smile.16405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hyperlink" Target="http://smiles.33b.ru/smile.1504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dibashkirii.ru/mama%20ctix.htm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9.gif"/><Relationship Id="rId10" Type="http://schemas.openxmlformats.org/officeDocument/2006/relationships/image" Target="../media/image17.gif"/><Relationship Id="rId4" Type="http://schemas.openxmlformats.org/officeDocument/2006/relationships/hyperlink" Target="http://smiles.33b.ru/smile.16405.html" TargetMode="External"/><Relationship Id="rId9" Type="http://schemas.openxmlformats.org/officeDocument/2006/relationships/hyperlink" Target="http://smiles.33b.ru/smile.153364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12" Type="http://schemas.openxmlformats.org/officeDocument/2006/relationships/image" Target="../media/image22.jpeg"/><Relationship Id="rId2" Type="http://schemas.openxmlformats.org/officeDocument/2006/relationships/hyperlink" Target="http://smiles.33b.ru/smile.1504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dibashkirii.ru/mama%20ctix.htm" TargetMode="External"/><Relationship Id="rId11" Type="http://schemas.openxmlformats.org/officeDocument/2006/relationships/image" Target="../media/image21.gif"/><Relationship Id="rId5" Type="http://schemas.openxmlformats.org/officeDocument/2006/relationships/image" Target="../media/image9.gif"/><Relationship Id="rId10" Type="http://schemas.openxmlformats.org/officeDocument/2006/relationships/hyperlink" Target="http://smiles.33b.ru/smile.172781.html" TargetMode="External"/><Relationship Id="rId4" Type="http://schemas.openxmlformats.org/officeDocument/2006/relationships/hyperlink" Target="http://smiles.33b.ru/smile.16405.html" TargetMode="Externa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hyperlink" Target="http://smiles.33b.ru/smile.1504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dibashkirii.ru/mama%20ctix.htm" TargetMode="External"/><Relationship Id="rId5" Type="http://schemas.openxmlformats.org/officeDocument/2006/relationships/image" Target="../media/image9.gif"/><Relationship Id="rId4" Type="http://schemas.openxmlformats.org/officeDocument/2006/relationships/hyperlink" Target="http://smiles.33b.ru/smile.16405.html" TargetMode="Externa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hyperlink" Target="http://smiles.33b.ru/smile.15045.html" TargetMode="External"/><Relationship Id="rId7" Type="http://schemas.openxmlformats.org/officeDocument/2006/relationships/hyperlink" Target="http://ledibashkirii.ru/mama%20ctix.ht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http://smiles.33b.ru/smile.16405.html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8.gi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1428759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Заголовок слайда</a:t>
            </a:r>
            <a:endParaRPr lang="ru-RU" sz="6000" b="1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143248"/>
            <a:ext cx="6072230" cy="15716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Шаблон презентации </a:t>
            </a:r>
          </a:p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«Русские народные сказки»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http://img.youtube.com/vi/6etWIDw6UAM/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Литературная викторина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6143644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Подготовила педагог-библиотекарь Якубович Г.Г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6858016" cy="279717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</a:rPr>
              <a:t>9. В каком образе явилась Василиса премудрая на пир к царю?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703016"/>
            <a:ext cx="58579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8000"/>
                </a:solidFill>
              </a:rPr>
              <a:t>1.В образе лягушки-квакушки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2.В образе красной девицы</a:t>
            </a:r>
          </a:p>
          <a:p>
            <a:r>
              <a:rPr lang="ru-RU" sz="4400" b="1" i="1" dirty="0" smtClean="0">
                <a:solidFill>
                  <a:srgbClr val="0000FF"/>
                </a:solidFill>
              </a:rPr>
              <a:t>3.В образе старушки</a:t>
            </a:r>
          </a:p>
          <a:p>
            <a:endParaRPr lang="ru-RU" sz="4400" dirty="0"/>
          </a:p>
        </p:txBody>
      </p:sp>
      <p:pic>
        <p:nvPicPr>
          <p:cNvPr id="6" name="Рисунок 5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643578"/>
            <a:ext cx="953716" cy="102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.rimg.info/f472dc8ef84cace0a1c248d5e9142d9f.gif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714380" cy="118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17.rimg.info/84d0d29e6c40cbb5683c3d1cce783572.gif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643182"/>
            <a:ext cx="749030" cy="7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55.radikal.ru/i148/1411/0d/09ac56525c2c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429520" y="3429000"/>
            <a:ext cx="2025890" cy="320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25mb.ru/img/picture/Oct/09/379ecdbcc0e35204fef43b463ae338eb/2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6429388" y="0"/>
            <a:ext cx="2714612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http://img.labirint.ru/images/comments_pic/0829/01lab7of81216450845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42910" y="5357826"/>
            <a:ext cx="7977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образе красной девицы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0030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10. Что сделал Иван-Царевич, уйдя потихоньку с пира домой</a:t>
            </a:r>
            <a:r>
              <a:rPr lang="ru-RU" b="1" dirty="0" smtClean="0">
                <a:solidFill>
                  <a:srgbClr val="FFC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686800" cy="362585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4057233"/>
            <a:ext cx="7286644" cy="280076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1.Сжёг лягушачью кожу</a:t>
            </a:r>
          </a:p>
          <a:p>
            <a:r>
              <a:rPr lang="ru-RU" sz="4400" b="1" i="1" dirty="0" smtClean="0">
                <a:solidFill>
                  <a:srgbClr val="66FF33"/>
                </a:solidFill>
              </a:rPr>
              <a:t>2.Спрятал лягушачью кожу</a:t>
            </a:r>
          </a:p>
          <a:p>
            <a:r>
              <a:rPr lang="ru-RU" sz="4400" b="1" i="1" dirty="0" smtClean="0">
                <a:solidFill>
                  <a:srgbClr val="FFFF00"/>
                </a:solidFill>
              </a:rPr>
              <a:t>3. Забрал лягушачью кожу и отнёс ее Василисе</a:t>
            </a:r>
          </a:p>
        </p:txBody>
      </p:sp>
      <p:pic>
        <p:nvPicPr>
          <p:cNvPr id="6" name="Рисунок 5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58" y="6357958"/>
            <a:ext cx="642942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.rimg.info/f472dc8ef84cace0a1c248d5e9142d9f.gif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714380" cy="118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17.rimg.info/84d0d29e6c40cbb5683c3d1cce783572.gif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786058"/>
            <a:ext cx="749030" cy="7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55.radikal.ru/i148/1411/0d/09ac56525c2c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500958" y="1714488"/>
            <a:ext cx="16430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rikolnye-kartinki.ru/img/picture/Jul/22/61199a52b2b98f358fce96fa0e803efb/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56" y="1857364"/>
            <a:ext cx="3480501" cy="213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45.radikal.ru/i107/1209/ce/ba8ee9a3ed29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000100" y="2714620"/>
            <a:ext cx="689464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Сжег лягушечью кожу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14290"/>
            <a:ext cx="6500826" cy="292895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11. У кого оказалась Василиса после того,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</a:rPr>
              <a:t> что сделал Иван с лягушачьей кожей?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286519"/>
            <a:ext cx="900090" cy="1428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378619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1.У Бабы-Яги</a:t>
            </a:r>
          </a:p>
          <a:p>
            <a:pPr algn="ctr"/>
            <a:r>
              <a:rPr lang="ru-RU" sz="4400" b="1" i="1" dirty="0" smtClean="0">
                <a:solidFill>
                  <a:srgbClr val="0000FF"/>
                </a:solidFill>
              </a:rPr>
              <a:t>2.У Кощея Бессмертного</a:t>
            </a:r>
          </a:p>
          <a:p>
            <a:pPr algn="r"/>
            <a:r>
              <a:rPr lang="ru-RU" sz="4400" b="1" i="1" dirty="0" smtClean="0">
                <a:solidFill>
                  <a:srgbClr val="008000"/>
                </a:solidFill>
              </a:rPr>
              <a:t>3. У Водяного</a:t>
            </a:r>
          </a:p>
        </p:txBody>
      </p:sp>
      <p:pic>
        <p:nvPicPr>
          <p:cNvPr id="10" name="Рисунок 9" descr="http://123kids.ru/wp-content/uploads/2016/03/letuchij-korabl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0"/>
            <a:ext cx="257173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stas-artkomics.ru/galery_01/Skazka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072330" y="3357562"/>
            <a:ext cx="2071670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s017.radikal.ru/i440/1206/24/2afb1cdb325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14686"/>
            <a:ext cx="228598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g.labirint.ru/images/comments_pic/0840/01lab3stp122312537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10" y="3571876"/>
            <a:ext cx="42608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Кощея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Бессмертного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wallpaperscraft.ru/image/svetlo-zelenyy_sploshnoy_cvet_65835_1280x96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65722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12. Кого повстречал Иван-Царевич на своём пути, когда отправился за Василисой Прекрасной?</a:t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8" name="Рисунок 7" descr="http://mtdata.ru/u30/photo5150/20032700419-0/original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0"/>
            <a:ext cx="228601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clipartlord.com/wp-content/uploads/2012/10/bea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214554"/>
            <a:ext cx="2358705" cy="199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71802" y="2857496"/>
            <a:ext cx="42148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1.Лису, волка и зайца.</a:t>
            </a:r>
          </a:p>
          <a:p>
            <a:r>
              <a:rPr lang="ru-RU" sz="4000" b="1" i="1" dirty="0" smtClean="0"/>
              <a:t>2. Медведя, зайца и щуку. </a:t>
            </a:r>
          </a:p>
          <a:p>
            <a:r>
              <a:rPr lang="ru-RU" sz="4000" b="1" i="1" dirty="0" smtClean="0">
                <a:solidFill>
                  <a:srgbClr val="7030A0"/>
                </a:solidFill>
              </a:rPr>
              <a:t>3. Волка и медведя.</a:t>
            </a:r>
          </a:p>
        </p:txBody>
      </p:sp>
      <p:pic>
        <p:nvPicPr>
          <p:cNvPr id="11" name="Рисунок 10" descr="http://s4.pic4you.ru/y2014/10-29/12216/468264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71744"/>
            <a:ext cx="1754262" cy="246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28thcambridgescouts.org.uk/images/raksha_big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4857760"/>
            <a:ext cx="22145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img-fotki.yandex.ru/get/5504/47407354.491/0_b6678_1d9fee9f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3857628"/>
            <a:ext cx="146306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322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13. Что сделала Баба-Яга, когда к ней пришёл Иван-Царевич?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3143248"/>
            <a:ext cx="7115196" cy="298291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3143248"/>
            <a:ext cx="58579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1.Хотела его съесть</a:t>
            </a: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2.Прогнала его прочь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3.Помогла ему советом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643578"/>
            <a:ext cx="953716" cy="102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.rimg.info/f472dc8ef84cace0a1c248d5e9142d9f.gif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714380" cy="118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17.rimg.info/84d0d29e6c40cbb5683c3d1cce783572.gif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786058"/>
            <a:ext cx="749030" cy="7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55.radikal.ru/i148/1411/0d/09ac56525c2c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429520" y="3429000"/>
            <a:ext cx="2025890" cy="320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00.yaplakal.com/pics/pics_original/5/9/1/5470195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-428652"/>
            <a:ext cx="4500562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s1.cdnnz.net/films/i/2/9/6/okino.ua-tsarevna-lyagushka-338296-a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43108" y="5715016"/>
            <a:ext cx="6727099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Помогла ему советом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://boombob.ru/img/picture/Jun/25/57f43172f46bbd330f9c31a0b8ad5d7b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reviews.123rf.com/images/nicemonkey/nicemonkey1012/nicemonkey101200014/8400005-Silver-metal-sewing-needle-with-eyelet-and-reflection-surface-Stock-Pho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8563" y="3107529"/>
            <a:ext cx="28575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media.oregonlive.com/foodday_impact/photo/applejpg-ae04dddd711084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85728"/>
            <a:ext cx="304357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trud.ru/userfiles/gallery/9d/m_9d064730fbec9e4df829815ea90bddad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429132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28596" y="285728"/>
            <a:ext cx="5043494" cy="25114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14. Где находиться смерть Кощея Бессмертного?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3214678" y="3143248"/>
            <a:ext cx="5072098" cy="32686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На конце иглы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На конце стрелы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В яблоке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24399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15. Кто помог Ивану-Царевичу достать ларец из дуба?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571744"/>
            <a:ext cx="3643338" cy="34115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800" b="1" dirty="0" smtClean="0"/>
              <a:t>     </a:t>
            </a:r>
            <a:r>
              <a:rPr lang="ru-RU" sz="4800" b="1" dirty="0" smtClean="0">
                <a:latin typeface="Monotype Corsiva" pitchFamily="66" charset="0"/>
              </a:rPr>
              <a:t> </a:t>
            </a:r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1.Медведь</a:t>
            </a:r>
            <a:b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2.Заяц</a:t>
            </a:r>
            <a:b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3.Щука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>
              <a:latin typeface="Monotype Corsiva" pitchFamily="66" charset="0"/>
            </a:endParaRP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6" name="Рисунок 5" descr="http://da.coolreferat.com.ua/nuda/kolobok-na-zimovij-lad-abo-navisho-nam-vchitisya/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120323"/>
            <a:ext cx="2714612" cy="273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.rimg.info/35044036065c5a5fa9a00c400791bfbc.gif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929330"/>
            <a:ext cx="714380" cy="66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.rimg.info/f472dc8ef84cace0a1c248d5e9142d9f.gif">
            <a:hlinkClick r:id="rId5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57826"/>
            <a:ext cx="714380" cy="118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17.rimg.info/84d0d29e6c40cbb5683c3d1cce783572.gif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786058"/>
            <a:ext cx="749030" cy="7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20.rimg.info/2b33e174601e6764c9c2f9c6a606d18c.gif">
            <a:hlinkClick r:id="rId9" tgtFrame="&quot;_blank&quot;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1785918" y="2786058"/>
            <a:ext cx="2000264" cy="217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pravzhurnal.ru/Preobrazhenie/istorii_iz_zhizni/img/po-shchuchemu-veleniyu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18" y="0"/>
            <a:ext cx="278608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allpage.ru/imgbig/wallpapers_4604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00034" y="1000108"/>
            <a:ext cx="3164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Медведь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23685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16. Кто догнал зайца, выскочившего из ларца?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757214" cy="162559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071678"/>
            <a:ext cx="3429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1.Лиса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2.Медведь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3.Заяц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500702"/>
            <a:ext cx="953716" cy="102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.rimg.info/f472dc8ef84cace0a1c248d5e9142d9f.gif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5286388"/>
            <a:ext cx="714380" cy="118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17.rimg.info/84d0d29e6c40cbb5683c3d1cce783572.gif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786058"/>
            <a:ext cx="749030" cy="7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99px.ru/sstorage/1/2013/01/image_12701130238312964618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0"/>
            <a:ext cx="278605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da.coolreferat.com.ua/nuda/kolobok-na-zimovij-lad-abo-navisho-nam-vchitisya/11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4120323"/>
            <a:ext cx="2714612" cy="273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20.rimg.info/2b33e174601e6764c9c2f9c6a606d18c.gif">
            <a:hlinkClick r:id="rId10" tgtFrame="&quot;_blank&quot;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5357818" y="2143116"/>
            <a:ext cx="2428892" cy="217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fw.so/uploads/posts/2012-09/1346771497_hare-06.jp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929322" y="4357694"/>
            <a:ext cx="1619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Заяц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785794"/>
            <a:ext cx="4972056" cy="201135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17. Кто достал яйцо со дна морского?</a:t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5857892"/>
            <a:ext cx="357190" cy="268271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34290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1.Щука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2.Иван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3. Баба-Яга</a:t>
            </a:r>
          </a:p>
        </p:txBody>
      </p:sp>
      <p:pic>
        <p:nvPicPr>
          <p:cNvPr id="9" name="Рисунок 8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643578"/>
            <a:ext cx="953716" cy="102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.rimg.info/f472dc8ef84cace0a1c248d5e9142d9f.gif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714380" cy="118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17.rimg.info/84d0d29e6c40cbb5683c3d1cce783572.gif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714620"/>
            <a:ext cx="749030" cy="7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pravzhurnal.ru/Preobrazhenie/istorii_iz_zhizni/img/po-shchuchemu-veleniyu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-214338"/>
            <a:ext cx="328611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http://www.playcast.ru/uploads/2015/07/23/14425891.gif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9586" y="0"/>
            <a:ext cx="847732" cy="86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laycast.ru/uploads/2015/07/23/14425891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86810" y="857232"/>
            <a:ext cx="357190" cy="35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playcast.ru/uploads/2015/07/23/14425891.gi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82020" y="0"/>
            <a:ext cx="561980" cy="29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playcast.ru/uploads/2015/07/23/14425891.gi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29322" y="214290"/>
            <a:ext cx="338142" cy="44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www.playcast.ru/uploads/2015/07/23/14425891.gif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00760" y="1928802"/>
            <a:ext cx="614370" cy="52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www.playcast.ru/uploads/2015/07/23/14425891.gif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357166"/>
            <a:ext cx="539422" cy="81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otvet.imgsmail.ru/download/u_3424324d586ebd03bf6a3da7a3be5d81_800.png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 rot="21315253" flipH="1">
            <a:off x="7138508" y="3275256"/>
            <a:ext cx="3163883" cy="34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www.pravzhurnal.ru/Preobrazhenie/istorii_iz_zhizni/img/po-shchuchemu-veleniyu.jpg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6072198" y="2285992"/>
            <a:ext cx="2027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ЩУКА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18.Чем закончилась сказка?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643050"/>
            <a:ext cx="6429420" cy="50006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Иван-Царевич с Василисой Премудрой воротились в своё царство-государство и жили долго и счастливо.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</a:rPr>
              <a:t>2. Василиса Премудрая опять превратилась в лягушку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3. Иван-Царевич с Василисой Премудрой поехали каждый к себе </a:t>
            </a:r>
            <a:r>
              <a:rPr lang="ru-RU" b="1" dirty="0" err="1" smtClean="0">
                <a:solidFill>
                  <a:srgbClr val="7030A0"/>
                </a:solidFill>
              </a:rPr>
              <a:t>домрй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s55.radikal.ru/i148/1411/0d/09ac56525c2c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429520" y="3429000"/>
            <a:ext cx="2025890" cy="320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nov-2orang.narod.ru/pict-skazki/ivan-vasilis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4214818"/>
            <a:ext cx="7775911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Иван-Царевич с Василисой Премудрой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воротились в своё царство-государство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и жили долго и счастливо.</a:t>
            </a:r>
          </a:p>
          <a:p>
            <a:pPr algn="ctr"/>
            <a:endParaRPr lang="ru-RU" sz="32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2615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2615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1.Сколько сыновей было у Царя?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2786058"/>
            <a:ext cx="392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62615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400" dirty="0" smtClean="0">
              <a:solidFill>
                <a:srgbClr val="0BB7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i3.imageban.ru/out/2011/05/14/0cede955f159bbf299a07ee7463dc6b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4214810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http://s.rimg.info/35044036065c5a5fa9a00c400791bfbc.gif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643578"/>
            <a:ext cx="953716" cy="102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.rimg.info/f472dc8ef84cace0a1c248d5e9142d9f.gif">
            <a:hlinkClick r:id="rId5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57826"/>
            <a:ext cx="714380" cy="118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17.rimg.info/84d0d29e6c40cbb5683c3d1cce783572.gif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643182"/>
            <a:ext cx="749030" cy="7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571604" y="1785927"/>
            <a:ext cx="4543428" cy="3143271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1.Один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Два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3.Три</a:t>
            </a:r>
          </a:p>
          <a:p>
            <a:endParaRPr lang="ru-RU" dirty="0"/>
          </a:p>
        </p:txBody>
      </p:sp>
      <p:pic>
        <p:nvPicPr>
          <p:cNvPr id="14" name="Рисунок 13" descr="https://2.bp.blogspot.com/-5s476joUiOE/VJlHO5dXOpI/AAAAAAAAWZk/PrYytb4Qkb0/s1600/%D1%86122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43108" y="4500570"/>
            <a:ext cx="52441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 Три сына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600200"/>
            <a:ext cx="6472254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0284" y="4786322"/>
            <a:ext cx="953716" cy="102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rech-deti.ru/upload/iblock/10c/10c531749428378f1d54b686653d8e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17.rimg.info/84d0d29e6c40cbb5683c3d1cce783572.gif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Arial Black" pitchFamily="34" charset="0"/>
                <a:ea typeface="DotumChe" pitchFamily="49" charset="-127"/>
                <a:cs typeface="Aharoni" pitchFamily="2" charset="-79"/>
              </a:rPr>
              <a:t>МОЛОДЦЫ</a:t>
            </a:r>
            <a:endParaRPr lang="ru-RU" sz="6600" dirty="0">
              <a:latin typeface="Arial Black" pitchFamily="34" charset="0"/>
              <a:ea typeface="DotumChe" pitchFamily="49" charset="-127"/>
              <a:cs typeface="Aharoni" pitchFamily="2" charset="-79"/>
            </a:endParaRPr>
          </a:p>
        </p:txBody>
      </p:sp>
      <p:pic>
        <p:nvPicPr>
          <p:cNvPr id="15" name="Рисунок 14" descr="http://s20.rimg.info/2b33e174601e6764c9c2f9c6a606d18c.gif">
            <a:hlinkClick r:id="rId7" tgtFrame="&quot;_blank&quot;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5500702"/>
            <a:ext cx="1214446" cy="103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.rimg.info/f472dc8ef84cace0a1c248d5e9142d9f.gif">
            <a:hlinkClick r:id="rId9" tgtFrame="&quot;_blank&quot;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64" y="5643578"/>
            <a:ext cx="57150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rikolnye-kartinki.ru/img/picture/Jul/22/61199a52b2b98f358fce96fa0e803efb/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34" y="5429264"/>
            <a:ext cx="150016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s.rimg.info/f472dc8ef84cace0a1c248d5e9142d9f.gif">
            <a:hlinkClick r:id="rId9" tgtFrame="&quot;_blank&quot;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794" y="5857892"/>
            <a:ext cx="57150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s.rimg.info/f472dc8ef84cace0a1c248d5e9142d9f.gif">
            <a:hlinkClick r:id="rId9" tgtFrame="&quot;_blank&quot;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2" y="4714884"/>
            <a:ext cx="57150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s.rimg.info/f472dc8ef84cace0a1c248d5e9142d9f.gif">
            <a:hlinkClick r:id="rId9" tgtFrame="&quot;_blank&quot;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702" y="5929330"/>
            <a:ext cx="57150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786454"/>
            <a:ext cx="642942" cy="44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286388"/>
            <a:ext cx="419104" cy="31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215082"/>
            <a:ext cx="642942" cy="46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6389051"/>
            <a:ext cx="642942" cy="46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857760"/>
            <a:ext cx="642942" cy="46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43644"/>
            <a:ext cx="642942" cy="46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http://www.playcast.ru/uploads/2015/07/23/14425891.gif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214950"/>
            <a:ext cx="396578" cy="67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http://www.playcast.ru/uploads/2015/07/23/14425891.gif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14546" y="4857760"/>
            <a:ext cx="539422" cy="81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http://www.playcast.ru/uploads/2015/07/23/14425891.gif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00166" y="4786322"/>
            <a:ext cx="539422" cy="81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www.playcast.ru/uploads/2015/07/23/14425891.gif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00100" y="4929198"/>
            <a:ext cx="539422" cy="81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www.playcast.ru/uploads/2015/07/23/14425891.gif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34" y="5000636"/>
            <a:ext cx="539422" cy="81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www.playcast.ru/uploads/2015/07/23/14425891.gif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714884"/>
            <a:ext cx="539422" cy="81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www.playcast.ru/uploads/2015/07/23/14425891.gif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488" y="4500570"/>
            <a:ext cx="539422" cy="81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Как звали младшего сына?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500307"/>
            <a:ext cx="7572396" cy="435769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1.Емеля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2.Алёша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3.Иван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rgbClr val="0BB7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rgbClr val="0BB7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572140"/>
            <a:ext cx="953716" cy="102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.rimg.info/f472dc8ef84cace0a1c248d5e9142d9f.gif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714380" cy="118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17.rimg.info/84d0d29e6c40cbb5683c3d1cce783572.gif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857496"/>
            <a:ext cx="749030" cy="7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playing-field.ru/img/2015/051909/1856392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429256" y="3571876"/>
            <a:ext cx="33874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Иван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643578"/>
            <a:ext cx="953716" cy="102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17.rimg.info/84d0d29e6c40cbb5683c3d1cce783572.gif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714620"/>
            <a:ext cx="749030" cy="7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1.cdnnz.net/films/i/2/9/0/okino.ua-tsarevna-lyagushka-338290-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0"/>
            <a:ext cx="328611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357958"/>
            <a:ext cx="214314" cy="1428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Что сказал царь своим сыновьям?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643050"/>
            <a:ext cx="5715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им пора покинуть свой дом.</a:t>
            </a:r>
          </a:p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им пора задуматься о невестах.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3.Что им пора идти по свету искать счастья.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img-fotki.yandex.ru/get/6428/94207844.2c8/0_c5d96_10d1daa_L.jpeg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66" y="5143512"/>
            <a:ext cx="615925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2.Что им пора задуматься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 невестах.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С помощью чего братья стали искать невест?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643578"/>
            <a:ext cx="953716" cy="102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.rimg.info/f472dc8ef84cace0a1c248d5e9142d9f.gif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714380" cy="118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17.rimg.info/84d0d29e6c40cbb5683c3d1cce783572.gif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714620"/>
            <a:ext cx="749030" cy="7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>
            <a:off x="2571736" y="1285860"/>
            <a:ext cx="7358114" cy="5929330"/>
          </a:xfrm>
          <a:prstGeom prst="cloudCallout">
            <a:avLst>
              <a:gd name="adj1" fmla="val 28530"/>
              <a:gd name="adj2" fmla="val 341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 помощью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лука и стрел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2.С помощью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советов Бабы-Яги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С помощью путеводного клубка</a:t>
            </a:r>
          </a:p>
        </p:txBody>
      </p:sp>
      <p:pic>
        <p:nvPicPr>
          <p:cNvPr id="9" name="Рисунок 8" descr="http://evrikak.ru/wp-content/uploads/2014/07/3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647256" y="1785926"/>
            <a:ext cx="44967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1.С помощью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лука и стрел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1000108"/>
            <a:ext cx="5114932" cy="1725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Куда упала стрела Ивана-Царевича?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16" y="6072206"/>
            <a:ext cx="285752" cy="5395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3786190"/>
            <a:ext cx="52863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1.На лесную поляну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2.На берег реки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В   болото</a:t>
            </a:r>
          </a:p>
          <a:p>
            <a:endParaRPr lang="ru-RU" sz="4400" dirty="0"/>
          </a:p>
        </p:txBody>
      </p:sp>
      <p:pic>
        <p:nvPicPr>
          <p:cNvPr id="6" name="Рисунок 5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643578"/>
            <a:ext cx="953716" cy="102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.rimg.info/f472dc8ef84cace0a1c248d5e9142d9f.gif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714380" cy="118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17.rimg.info/84d0d29e6c40cbb5683c3d1cce783572.gif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786058"/>
            <a:ext cx="749030" cy="7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.poembook.ru/theme/a2/83/68/abcd37604db15bbf565d41c7362cce65e6bf2a5d.jpe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0"/>
            <a:ext cx="328611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18.rimg.info/becdbbbd8448be8af5503df7f846c6ba.gif">
            <a:hlinkClick r:id="rId9" tgtFrame="&quot;_blank&quot;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4286256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ackto50th.ru/wp-content/uploads/2015/08/tsarevna-lyagushka-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357686" y="214290"/>
            <a:ext cx="4572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В   болото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357166"/>
            <a:ext cx="6000792" cy="165416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Кто поднял стрелу Ивана-царевича?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514353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857364"/>
            <a:ext cx="507209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/>
              <a:t>1. Лягушка-квакушка</a:t>
            </a:r>
          </a:p>
          <a:p>
            <a:r>
              <a:rPr lang="ru-RU" sz="4800" b="1" i="1" dirty="0" smtClean="0"/>
              <a:t>2. Баба-Яга</a:t>
            </a:r>
          </a:p>
          <a:p>
            <a:r>
              <a:rPr lang="ru-RU" sz="4800" b="1" i="1" dirty="0" smtClean="0"/>
              <a:t>3. Прекрасная   царевна</a:t>
            </a:r>
          </a:p>
          <a:p>
            <a:endParaRPr lang="ru-RU" dirty="0"/>
          </a:p>
        </p:txBody>
      </p:sp>
      <p:pic>
        <p:nvPicPr>
          <p:cNvPr id="7" name="Рисунок 6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643578"/>
            <a:ext cx="953716" cy="102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.rimg.info/f472dc8ef84cace0a1c248d5e9142d9f.gif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714380" cy="118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17.rimg.info/84d0d29e6c40cbb5683c3d1cce783572.gif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643182"/>
            <a:ext cx="749030" cy="7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womanparadise.ru/wp-content/uploads/2015/12/hS0gLlLngGE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80855" y="0"/>
            <a:ext cx="2463145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s://otvet.imgsmail.ru/download/bea883a3e312e3590ec9ec372610011d_i-259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3571876"/>
            <a:ext cx="250029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s20.rimg.info/9a6aca7b1f9fc7b210a633b0304780f5.gif">
            <a:hlinkClick r:id="rId10" tgtFrame="&quot;_blank&quot;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29256" y="1643050"/>
            <a:ext cx="3571900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214810" y="357187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 </a:t>
            </a:r>
            <a:endParaRPr lang="ru-RU" dirty="0"/>
          </a:p>
        </p:txBody>
      </p:sp>
      <p:pic>
        <p:nvPicPr>
          <p:cNvPr id="6" name="Рисунок 5" descr="http://www.playcast.ru/uploads/2016/01/27/17010295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285852" y="5500702"/>
            <a:ext cx="5961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Лягушка-квакушка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0030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кого превратилась лягушка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чтобы испечь каравай?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500306"/>
            <a:ext cx="7329510" cy="362585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2571744"/>
            <a:ext cx="507209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800" b="1" i="1" dirty="0" smtClean="0">
                <a:solidFill>
                  <a:srgbClr val="0000FF"/>
                </a:solidFill>
              </a:rPr>
              <a:t>1.Василисой Премудрой</a:t>
            </a:r>
          </a:p>
          <a:p>
            <a:pPr algn="ctr"/>
            <a:r>
              <a:rPr lang="ru-RU" sz="4800" b="1" i="1" dirty="0" smtClean="0"/>
              <a:t>2. Бабой-Ягой</a:t>
            </a:r>
          </a:p>
          <a:p>
            <a:pPr algn="r"/>
            <a:r>
              <a:rPr lang="ru-RU" sz="4800" b="1" i="1" dirty="0" smtClean="0">
                <a:solidFill>
                  <a:srgbClr val="0000FF"/>
                </a:solidFill>
              </a:rPr>
              <a:t>3. Маленьким пекарем</a:t>
            </a:r>
          </a:p>
        </p:txBody>
      </p:sp>
      <p:pic>
        <p:nvPicPr>
          <p:cNvPr id="6" name="Рисунок 5" descr="http://s.rimg.info/35044036065c5a5fa9a00c400791bfbc.gif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643578"/>
            <a:ext cx="953716" cy="102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.rimg.info/f472dc8ef84cace0a1c248d5e9142d9f.gif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714380" cy="118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17.rimg.info/84d0d29e6c40cbb5683c3d1cce783572.gif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571744"/>
            <a:ext cx="749030" cy="7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55.radikal.ru/i148/1411/0d/09ac56525c2c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429520" y="3429000"/>
            <a:ext cx="2025890" cy="320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otvet.imgsmail.ru/download/bea883a3e312e3590ec9ec372610011d_i-259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00034" y="3857628"/>
            <a:ext cx="7299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Василисой  Премудрой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500042"/>
            <a:ext cx="7643866" cy="193991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0000FF"/>
                </a:solidFill>
              </a:rPr>
              <a:t>8. Что попросил царь сделать во втором задании раз?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143116"/>
            <a:ext cx="63579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1.Соткать узорчатый ковёр</a:t>
            </a:r>
          </a:p>
          <a:p>
            <a:pPr algn="ctr"/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2.Принести ему неведомо- что</a:t>
            </a:r>
          </a:p>
          <a:p>
            <a:pPr algn="r"/>
            <a:r>
              <a:rPr lang="ru-RU" sz="4400" b="1" i="1" dirty="0" smtClean="0"/>
              <a:t>3. Поймать Жар-птицу</a:t>
            </a:r>
          </a:p>
        </p:txBody>
      </p:sp>
      <p:pic>
        <p:nvPicPr>
          <p:cNvPr id="6" name="Рисунок 5" descr="http://download.librebook.ru/illustrations/08/78/52/i_0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018397">
            <a:off x="6672690" y="2076441"/>
            <a:ext cx="2258333" cy="1796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s.rimg.info/35044036065c5a5fa9a00c400791bfbc.gif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643578"/>
            <a:ext cx="953716" cy="102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.rimg.info/f472dc8ef84cace0a1c248d5e9142d9f.gif">
            <a:hlinkClick r:id="rId5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57826"/>
            <a:ext cx="714380" cy="118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17.rimg.info/84d0d29e6c40cbb5683c3d1cce783572.gif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571744"/>
            <a:ext cx="749030" cy="7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55.radikal.ru/i148/1411/0d/09ac56525c2c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7429520" y="3429000"/>
            <a:ext cx="2025890" cy="320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4.afisha.net/Afisha7Files/UGPhotos/091029212832/091101154818/p_F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85918" y="5500702"/>
            <a:ext cx="6909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Соткать узорчатый ковер</a:t>
            </a:r>
            <a:endParaRPr lang="ru-RU" sz="4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424</Words>
  <Application>Microsoft Office PowerPoint</Application>
  <PresentationFormat>Экран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Заголовок слайда</vt:lpstr>
      <vt:lpstr> 1.Сколько сыновей было у Царя? </vt:lpstr>
      <vt:lpstr>2. Как звали младшего сына?  </vt:lpstr>
      <vt:lpstr> 3. Что сказал царь своим сыновьям? </vt:lpstr>
      <vt:lpstr>4. С помощью чего братья стали искать невест? </vt:lpstr>
      <vt:lpstr>Куда упала стрела Ивана-Царевича? </vt:lpstr>
      <vt:lpstr>Кто поднял стрелу Ивана-царевича? </vt:lpstr>
      <vt:lpstr>В кого превратилась лягушка  чтобы испечь каравай?</vt:lpstr>
      <vt:lpstr>8. Что попросил царь сделать во втором задании раз? </vt:lpstr>
      <vt:lpstr>9. В каком образе явилась Василиса премудрая на пир к царю? </vt:lpstr>
      <vt:lpstr>10. Что сделал Иван-Царевич, уйдя потихоньку с пира домой? </vt:lpstr>
      <vt:lpstr>11. У кого оказалась Василиса после того,  что сделал Иван с лягушачьей кожей? </vt:lpstr>
      <vt:lpstr>Слайд 13</vt:lpstr>
      <vt:lpstr>13. Что сделала Баба-Яга, когда к ней пришёл Иван-Царевич? </vt:lpstr>
      <vt:lpstr> 14. Где находиться смерть Кощея Бессмертного?  </vt:lpstr>
      <vt:lpstr>15. Кто помог Ивану-Царевичу достать ларец из дуба? </vt:lpstr>
      <vt:lpstr>16. Кто догнал зайца, выскочившего из ларца?   </vt:lpstr>
      <vt:lpstr>17. Кто достал яйцо со дна морского? </vt:lpstr>
      <vt:lpstr>18.Чем закончилась сказка?</vt:lpstr>
      <vt:lpstr>МОЛОДЦЫ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Яна</cp:lastModifiedBy>
  <cp:revision>46</cp:revision>
  <dcterms:modified xsi:type="dcterms:W3CDTF">2018-05-27T13:09:56Z</dcterms:modified>
</cp:coreProperties>
</file>